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7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5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0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7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5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8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0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4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7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4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6F31-1A79-4A40-B385-37CF3914809D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FE1F-0EC7-42EC-9D07-236DD1E0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Kevin.Callaghan@t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Electronic Records Management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Kevin Callaghan, Director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Division of Records Management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Tre Hargett, Secretary of State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47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Permanent Retention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Store in an Enterprise Content Management System (ECM).  Examples include </a:t>
            </a:r>
            <a:r>
              <a:rPr lang="en-US" dirty="0" err="1" smtClean="0">
                <a:solidFill>
                  <a:schemeClr val="bg1"/>
                </a:solidFill>
              </a:rPr>
              <a:t>Filenet</a:t>
            </a:r>
            <a:r>
              <a:rPr lang="en-US" dirty="0" smtClean="0">
                <a:solidFill>
                  <a:schemeClr val="bg1"/>
                </a:solidFill>
              </a:rPr>
              <a:t>, Edison, or an approved case management system.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Critical to have data migration plans and budget accordingly.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Option - create </a:t>
            </a:r>
            <a:r>
              <a:rPr lang="en-US" dirty="0">
                <a:solidFill>
                  <a:schemeClr val="bg1"/>
                </a:solidFill>
              </a:rPr>
              <a:t>m</a:t>
            </a:r>
            <a:r>
              <a:rPr lang="en-US" dirty="0" smtClean="0">
                <a:solidFill>
                  <a:schemeClr val="bg1"/>
                </a:solidFill>
              </a:rPr>
              <a:t>icrofilm records to store in a vault off-site.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657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Contact Information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Kevin Callaghan, Director</a:t>
            </a:r>
          </a:p>
          <a:p>
            <a:pPr marL="0" indent="0">
              <a:buNone/>
            </a:pPr>
            <a:r>
              <a:rPr lang="en-US" dirty="0" smtClean="0"/>
              <a:t>Division of Records Management</a:t>
            </a:r>
          </a:p>
          <a:p>
            <a:pPr marL="0" indent="0">
              <a:buNone/>
            </a:pPr>
            <a:r>
              <a:rPr lang="en-US" dirty="0" smtClean="0"/>
              <a:t>615-253-4566</a:t>
            </a:r>
          </a:p>
          <a:p>
            <a:pPr marL="0" indent="0">
              <a:buNone/>
            </a:pPr>
            <a:r>
              <a:rPr lang="en-US" smtClean="0">
                <a:solidFill>
                  <a:schemeClr val="bg1">
                    <a:lumMod val="95000"/>
                  </a:schemeClr>
                </a:solidFill>
                <a:hlinkClick r:id="rId2"/>
              </a:rPr>
              <a:t>Kevin.Callaghan@tn.gov</a:t>
            </a:r>
            <a:r>
              <a:rPr lang="en-US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Electronic/Digital Format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Word Documents, PDF’s, TIFF images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Digital photos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Video (surveillance, mobile devices, &amp; security cameras)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Audio (tapes, voicemail, etc.)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Email &amp; text message (correspondence)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75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Electronic Format Choice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Convenient access by multiple users at different sites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Reduces physical space required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Easy to share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Reduces costs on printing, mailing, and file rooms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Traceable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Increases costs in server storage, security, and migration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Subject to malware and cyber attacks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Liability if sensitive information is shared or stolen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Failure to migrate data could lead to loss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2300444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OIR Standards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Office of Information Resources sets the minimum standards for state agencies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Hardware: server platforms, user devices, and infrastructure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Software standards:  operating systems, applications, security and databases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File Formats: Emerging, Standard, Twilight, and Obsolete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90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Important Considerations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File Naming Standards – Organization of the names of the files as well as where they are stored within your server structure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Upgrades on hardware and software – critical to maintain operations and access but require significant time and fiscal considerations.  The longer the records series must be maintained the greater the increase in cost.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Indexing standards – How do you name fields so the standards allow searches that will not miss information.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09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Retention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Required to be kept in a manner that ensures: Accessible, Verifiable, and Accurate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Regardless of format records must be kept for set amount of time.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Must be destroyed after retention period expires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Records must be kept in a secure environment</a:t>
            </a:r>
          </a:p>
        </p:txBody>
      </p:sp>
    </p:spTree>
    <p:extLst>
      <p:ext uri="{BB962C8B-B14F-4D97-AF65-F5344CB8AC3E}">
        <p14:creationId xmlns:p14="http://schemas.microsoft.com/office/powerpoint/2010/main" val="368659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or Unstructured 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Structured Data: Data that resides in a fixed field within a record or file is called structured data. This includes data contained in relational databases and spreadsheets.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Unstructured Data: </a:t>
            </a:r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nformation that does not reside in a traditional row-column database. Examples: e-mail messages, word processing documents, videos, photos, audio files, presentations, webpages, etc.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Organizing Unstructured Data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Requires effort to store according to it’s content and RDA.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Organize the shared drive to reflect content, retention period and date of destruction.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information requested in the RDA assists in making these determinations.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requires long term commitment!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97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Destruction/Deletion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Destroying digital information is more difficult than it seems.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 must be organized in order to know when it may be destroyed. This gets very complicated with large databases, enterprise content management systems (ECM), &amp; share-point servers.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Information deleted does not immediately disappear, it is slated to be written over.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Hard drives must be properly destroyed when decommissioned.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616258"/>
      </p:ext>
    </p:extLst>
  </p:cSld>
  <p:clrMapOvr>
    <a:masterClrMapping/>
  </p:clrMapOvr>
</p:sld>
</file>

<file path=ppt/theme/theme1.xml><?xml version="1.0" encoding="utf-8"?>
<a:theme xmlns:a="http://schemas.openxmlformats.org/drawingml/2006/main" name="SoS">
  <a:themeElements>
    <a:clrScheme name="Custom 1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516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SoS</vt:lpstr>
      <vt:lpstr>Electronic Records Management</vt:lpstr>
      <vt:lpstr>Electronic/Digital Format</vt:lpstr>
      <vt:lpstr>Electronic Format Choice</vt:lpstr>
      <vt:lpstr>OIR Standards</vt:lpstr>
      <vt:lpstr>Important Considerations</vt:lpstr>
      <vt:lpstr>Retention</vt:lpstr>
      <vt:lpstr>Structure or Unstructured  Data</vt:lpstr>
      <vt:lpstr>Organizing Unstructured Data</vt:lpstr>
      <vt:lpstr>Destruction/Deletion</vt:lpstr>
      <vt:lpstr>Permanent Retention</vt:lpstr>
      <vt:lpstr>Contact Information</vt:lpstr>
    </vt:vector>
  </TitlesOfParts>
  <Company>State of Tennessee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Records Management</dc:title>
  <dc:creator>Kevin Callaghan</dc:creator>
  <cp:lastModifiedBy>Kevin Callaghan</cp:lastModifiedBy>
  <cp:revision>9</cp:revision>
  <dcterms:created xsi:type="dcterms:W3CDTF">2014-07-02T14:24:06Z</dcterms:created>
  <dcterms:modified xsi:type="dcterms:W3CDTF">2014-07-10T15:30:05Z</dcterms:modified>
</cp:coreProperties>
</file>